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Roboto Slab" panose="020B0604020202020204" charset="0"/>
      <p:regular r:id="rId14"/>
      <p:bold r:id="rId15"/>
    </p:embeddedFont>
    <p:embeddedFont>
      <p:font typeface="Roboto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53d827f31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653d827f31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53d827f31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53d827f31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531dc77d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531dc77d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overflows, and that water that spilt over is called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3d827f3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3d827f3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overflows, and that water that spilt over is called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53d827f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53d827f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53d827f31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53d827f31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53d827f3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53d827f3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53d827f3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53d827f3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53d827f3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53d827f31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53d827f31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53d827f31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3421"/>
            <a:ext cx="9144000" cy="527033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824702" y="2811150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Buoyancy</a:t>
            </a:r>
            <a:endParaRPr sz="6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80" y="1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3421"/>
            <a:ext cx="9144000" cy="527033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>
            <a:spLocks noGrp="1"/>
          </p:cNvSpPr>
          <p:nvPr>
            <p:ph type="ctrTitle"/>
          </p:nvPr>
        </p:nvSpPr>
        <p:spPr>
          <a:xfrm>
            <a:off x="623425" y="4436525"/>
            <a:ext cx="8082600" cy="6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The big surface area distributes the heavy weight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1015025" y="4187025"/>
            <a:ext cx="2811000" cy="68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3421"/>
            <a:ext cx="9144000" cy="527033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>
            <a:spLocks noGrp="1"/>
          </p:cNvSpPr>
          <p:nvPr>
            <p:ph type="ctrTitle"/>
          </p:nvPr>
        </p:nvSpPr>
        <p:spPr>
          <a:xfrm>
            <a:off x="4283425" y="3630700"/>
            <a:ext cx="3993000" cy="12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So the weight of the boat is equal to the weight of the water it displaced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1015025" y="4187025"/>
            <a:ext cx="2811000" cy="68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Displacement</a:t>
            </a: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534300" y="2508400"/>
            <a:ext cx="3994200" cy="9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/>
              <a:t>What happens when you get into a full bathtub?</a:t>
            </a:r>
            <a:endParaRPr sz="2400" b="1"/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b="9812"/>
          <a:stretch/>
        </p:blipFill>
        <p:spPr>
          <a:xfrm>
            <a:off x="4861400" y="2000250"/>
            <a:ext cx="3247300" cy="24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Displacement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/>
              <a:t>The water overflows!</a:t>
            </a:r>
            <a:endParaRPr sz="2400" b="1"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9812"/>
          <a:stretch/>
        </p:blipFill>
        <p:spPr>
          <a:xfrm>
            <a:off x="4861400" y="2000250"/>
            <a:ext cx="3247300" cy="24014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875925" y="2384075"/>
            <a:ext cx="3696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water that overflows has been </a:t>
            </a:r>
            <a:r>
              <a:rPr lang="en" b="1" u="sng"/>
              <a:t>displaced</a:t>
            </a:r>
            <a:r>
              <a:rPr lang="en" b="1"/>
              <a:t> </a:t>
            </a:r>
            <a:r>
              <a:rPr lang="en"/>
              <a:t>from the bathtub</a:t>
            </a:r>
            <a:r>
              <a:rPr lang="en" b="1"/>
              <a:t>.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weight of this displaced water is what determines if something will float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Density</a:t>
            </a: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540300" y="4528624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But it turns out they don’t, because the beach ball will float!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l="11506" t="11896" r="9685" b="10039"/>
          <a:stretch/>
        </p:blipFill>
        <p:spPr>
          <a:xfrm>
            <a:off x="1590875" y="2207925"/>
            <a:ext cx="2215500" cy="219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l="6301" t="4361" r="2374" b="3634"/>
          <a:stretch/>
        </p:blipFill>
        <p:spPr>
          <a:xfrm>
            <a:off x="5250850" y="2082025"/>
            <a:ext cx="2332500" cy="232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540300" y="1395924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Say you have a Bowling ball and beach ball that are the same size, they </a:t>
            </a:r>
            <a:r>
              <a:rPr lang="en" b="1" dirty="0"/>
              <a:t>should</a:t>
            </a:r>
            <a:r>
              <a:rPr lang="en" dirty="0"/>
              <a:t> displace the same amount of </a:t>
            </a:r>
            <a:r>
              <a:rPr lang="en" dirty="0" smtClean="0"/>
              <a:t>water...right? 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l="33828" t="4833" r="17976" b="6631"/>
          <a:stretch/>
        </p:blipFill>
        <p:spPr>
          <a:xfrm>
            <a:off x="611450" y="2082025"/>
            <a:ext cx="1869601" cy="2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l="33828" t="4833" r="17976" b="6631"/>
          <a:stretch/>
        </p:blipFill>
        <p:spPr>
          <a:xfrm>
            <a:off x="5556000" y="2082025"/>
            <a:ext cx="1869601" cy="2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Density</a:t>
            </a: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5065425" y="1395925"/>
            <a:ext cx="39216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Since the beach ball floats, it only displaces this much water.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l="11506" t="11896" r="9685" b="10039"/>
          <a:stretch/>
        </p:blipFill>
        <p:spPr>
          <a:xfrm>
            <a:off x="1210250" y="3650225"/>
            <a:ext cx="814500" cy="807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5">
            <a:alphaModFix/>
          </a:blip>
          <a:srcRect l="6301" t="4361" r="2374" b="3634"/>
          <a:stretch/>
        </p:blipFill>
        <p:spPr>
          <a:xfrm>
            <a:off x="6169950" y="2397663"/>
            <a:ext cx="814500" cy="811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540300" y="1395925"/>
            <a:ext cx="3519900" cy="7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Since the bowling ball sunk, it displaces this much water</a:t>
            </a: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6">
            <a:alphaModFix/>
          </a:blip>
          <a:srcRect l="10723" t="9424" r="59198" b="15177"/>
          <a:stretch/>
        </p:blipFill>
        <p:spPr>
          <a:xfrm rot="-5400000">
            <a:off x="8390400" y="2563875"/>
            <a:ext cx="352200" cy="876900"/>
          </a:xfrm>
          <a:prstGeom prst="moon">
            <a:avLst>
              <a:gd name="adj" fmla="val 82227"/>
            </a:avLst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6">
            <a:alphaModFix/>
          </a:blip>
          <a:srcRect l="10724" t="7585" r="10130" b="12904"/>
          <a:stretch/>
        </p:blipFill>
        <p:spPr>
          <a:xfrm>
            <a:off x="3129200" y="3725525"/>
            <a:ext cx="733800" cy="731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2" name="Google Shape;102;p17"/>
          <p:cNvSpPr/>
          <p:nvPr/>
        </p:nvSpPr>
        <p:spPr>
          <a:xfrm>
            <a:off x="2303350" y="3962550"/>
            <a:ext cx="733800" cy="29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7189350" y="2855925"/>
            <a:ext cx="733800" cy="29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5319950" y="2142213"/>
            <a:ext cx="2703600" cy="232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413" y="2309975"/>
            <a:ext cx="2352675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985750" y="2143863"/>
            <a:ext cx="2703600" cy="232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Density</a:t>
            </a:r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179200" y="4540549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The weight of water is what makes things float!</a:t>
            </a:r>
            <a:endParaRPr sz="2400"/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4">
            <a:alphaModFix/>
          </a:blip>
          <a:srcRect l="6301" t="4361" r="2374" b="3634"/>
          <a:stretch/>
        </p:blipFill>
        <p:spPr>
          <a:xfrm>
            <a:off x="5563150" y="3059723"/>
            <a:ext cx="644400" cy="64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977600" y="1384000"/>
            <a:ext cx="39309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beach ball is lighter than the water it displaced so it </a:t>
            </a:r>
            <a:r>
              <a:rPr lang="en" b="1"/>
              <a:t>floats</a:t>
            </a:r>
            <a:r>
              <a:rPr lang="en"/>
              <a:t>.</a:t>
            </a:r>
            <a:endParaRPr/>
          </a:p>
        </p:txBody>
      </p:sp>
      <p:pic>
        <p:nvPicPr>
          <p:cNvPr id="115" name="Google Shape;115;p18"/>
          <p:cNvPicPr preferRelativeResize="0"/>
          <p:nvPr/>
        </p:nvPicPr>
        <p:blipFill rotWithShape="1">
          <a:blip r:embed="rId5">
            <a:alphaModFix/>
          </a:blip>
          <a:srcRect l="10723" t="9424" r="59198" b="15177"/>
          <a:stretch/>
        </p:blipFill>
        <p:spPr>
          <a:xfrm rot="-5400000">
            <a:off x="7303700" y="3213925"/>
            <a:ext cx="279600" cy="696000"/>
          </a:xfrm>
          <a:prstGeom prst="moon">
            <a:avLst>
              <a:gd name="adj" fmla="val 82227"/>
            </a:avLst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8850" y="2309963"/>
            <a:ext cx="230505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 rotWithShape="1">
          <a:blip r:embed="rId5">
            <a:alphaModFix/>
          </a:blip>
          <a:srcRect l="10724" t="7585" r="10130" b="12904"/>
          <a:stretch/>
        </p:blipFill>
        <p:spPr>
          <a:xfrm>
            <a:off x="1304075" y="2665875"/>
            <a:ext cx="644400" cy="64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7">
            <a:alphaModFix/>
          </a:blip>
          <a:srcRect l="11506" t="11896" r="9685" b="10039"/>
          <a:stretch/>
        </p:blipFill>
        <p:spPr>
          <a:xfrm>
            <a:off x="2836000" y="3040075"/>
            <a:ext cx="687900" cy="681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>
            <a:spLocks noGrp="1"/>
          </p:cNvSpPr>
          <p:nvPr>
            <p:ph type="body" idx="1"/>
          </p:nvPr>
        </p:nvSpPr>
        <p:spPr>
          <a:xfrm>
            <a:off x="540300" y="1352050"/>
            <a:ext cx="3885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Bowling ball is heavier than the water that it displaced so it </a:t>
            </a:r>
            <a:r>
              <a:rPr lang="en" b="1"/>
              <a:t>sinks</a:t>
            </a:r>
            <a:r>
              <a:rPr lang="en"/>
              <a:t>. 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Area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b="11574"/>
          <a:stretch/>
        </p:blipFill>
        <p:spPr>
          <a:xfrm>
            <a:off x="3964700" y="2020475"/>
            <a:ext cx="4572000" cy="24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456225" y="2004850"/>
            <a:ext cx="3202200" cy="21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now we have two pieces of aluminum that weigh the same.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Why did the aluminum ball sink, when the flat aluminum floats?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Area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212225" y="4078051"/>
            <a:ext cx="8368200" cy="9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If something is </a:t>
            </a:r>
            <a:r>
              <a:rPr lang="en" b="1"/>
              <a:t>Buoyant </a:t>
            </a:r>
            <a:r>
              <a:rPr lang="en"/>
              <a:t>the water is pushing up harder than the object is being pushed down. </a:t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 b="11574"/>
          <a:stretch/>
        </p:blipFill>
        <p:spPr>
          <a:xfrm>
            <a:off x="3964700" y="1381400"/>
            <a:ext cx="4572000" cy="24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582600" y="1709250"/>
            <a:ext cx="3202200" cy="12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One piece of aluminum has  more area for the water to push up on, which is why it floats.</a:t>
            </a:r>
            <a:endParaRPr/>
          </a:p>
        </p:txBody>
      </p:sp>
      <p:sp>
        <p:nvSpPr>
          <p:cNvPr id="135" name="Google Shape;135;p20"/>
          <p:cNvSpPr/>
          <p:nvPr/>
        </p:nvSpPr>
        <p:spPr>
          <a:xfrm>
            <a:off x="5504600" y="2571750"/>
            <a:ext cx="243900" cy="278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6666050" y="2680800"/>
            <a:ext cx="243900" cy="278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7247850" y="2680800"/>
            <a:ext cx="243900" cy="278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7741575" y="2680800"/>
            <a:ext cx="243900" cy="278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3421"/>
            <a:ext cx="9144000" cy="527033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>
            <a:spLocks noGrp="1"/>
          </p:cNvSpPr>
          <p:nvPr>
            <p:ph type="ctrTitle"/>
          </p:nvPr>
        </p:nvSpPr>
        <p:spPr>
          <a:xfrm>
            <a:off x="4116304" y="3533625"/>
            <a:ext cx="4622805" cy="6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000000"/>
                </a:solidFill>
              </a:rPr>
              <a:t>So… how is this boat floating?</a:t>
            </a:r>
            <a:endParaRPr sz="30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36" y="93519"/>
            <a:ext cx="903358" cy="935182"/>
          </a:xfrm>
          <a:prstGeom prst="ellipse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272</Words>
  <Application>Microsoft Office PowerPoint</Application>
  <PresentationFormat>On-screen Show (16:9)</PresentationFormat>
  <Paragraphs>28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Roboto Slab</vt:lpstr>
      <vt:lpstr>Roboto</vt:lpstr>
      <vt:lpstr>Marina</vt:lpstr>
      <vt:lpstr>Buoyancy</vt:lpstr>
      <vt:lpstr>Water Displacement</vt:lpstr>
      <vt:lpstr>Water Displacement</vt:lpstr>
      <vt:lpstr>Density</vt:lpstr>
      <vt:lpstr>Density</vt:lpstr>
      <vt:lpstr>Density</vt:lpstr>
      <vt:lpstr>Surface Area</vt:lpstr>
      <vt:lpstr>Surface Area</vt:lpstr>
      <vt:lpstr>So… how is this boat floating?</vt:lpstr>
      <vt:lpstr>The big surface area distributes the heavy weight</vt:lpstr>
      <vt:lpstr>So the weight of the boat is equal to the weight of the water it displaced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Buoyancy</dc:title>
  <dc:creator>AmeriCorps</dc:creator>
  <cp:lastModifiedBy>brian.burns@tristatesteelheaders.com</cp:lastModifiedBy>
  <cp:revision>3</cp:revision>
  <dcterms:modified xsi:type="dcterms:W3CDTF">2020-01-24T18:46:28Z</dcterms:modified>
</cp:coreProperties>
</file>