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9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1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8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4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1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9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5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1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47FF-3858-47E4-9D13-CFD72F1730A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FABC-87FD-4983-96C7-5827074C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pple tree life cycle worksheet by Little Blue Orange | T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735" y="511036"/>
            <a:ext cx="8236665" cy="569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78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utterfly life cycle infographic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0" b="7919"/>
          <a:stretch/>
        </p:blipFill>
        <p:spPr bwMode="auto">
          <a:xfrm>
            <a:off x="3042464" y="193030"/>
            <a:ext cx="6571798" cy="642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23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lor the Life Cycle: Cicada | Worksheet | Education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3"/>
          <a:stretch/>
        </p:blipFill>
        <p:spPr bwMode="auto">
          <a:xfrm>
            <a:off x="3596200" y="355543"/>
            <a:ext cx="5445276" cy="637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14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wildflyrods.com/images/FWSSpeciesofSalm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3684" y="1841863"/>
            <a:ext cx="8115329" cy="430326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57762" y="269251"/>
            <a:ext cx="53671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Comic Sans MS" pitchFamily="66" charset="0"/>
              </a:rPr>
              <a:t>Pacific Salmon</a:t>
            </a:r>
            <a:endParaRPr lang="en-US" sz="6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3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257" r="3415"/>
          <a:stretch/>
        </p:blipFill>
        <p:spPr>
          <a:xfrm>
            <a:off x="3343197" y="1115105"/>
            <a:ext cx="5873733" cy="5034012"/>
          </a:xfrm>
          <a:prstGeom prst="ellipse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763410" y="755041"/>
            <a:ext cx="2214776" cy="18884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605406" y="322727"/>
            <a:ext cx="3161305" cy="11111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78131" y="1050753"/>
            <a:ext cx="2122399" cy="1592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02837" y="316905"/>
            <a:ext cx="3366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Eggs</a:t>
            </a:r>
          </a:p>
          <a:p>
            <a:pPr algn="ctr"/>
            <a:r>
              <a:rPr lang="en-US" dirty="0" smtClean="0"/>
              <a:t>Habitat: freshwater stream/ river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6635" y="792277"/>
            <a:ext cx="2571030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Alevin</a:t>
            </a:r>
          </a:p>
          <a:p>
            <a:pPr algn="ctr"/>
            <a:r>
              <a:rPr lang="en-US" dirty="0" smtClean="0"/>
              <a:t>Habitat: freshwater stream/ river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26132" y="1045925"/>
            <a:ext cx="2419350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Spawners</a:t>
            </a:r>
          </a:p>
          <a:p>
            <a:pPr algn="ctr"/>
            <a:r>
              <a:rPr lang="en-US" dirty="0" smtClean="0"/>
              <a:t>Habitat: freshwater stream/ river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1058" y="945160"/>
            <a:ext cx="308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 salmon nest is called a redd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89688" y="1770243"/>
            <a:ext cx="2218104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Alevin get nutrients from their Yolk sacs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3589" y="1933766"/>
            <a:ext cx="1865178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Salmon lay up to 3,000 eggs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57680" y="4250913"/>
            <a:ext cx="2214776" cy="1674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21313" y="4620774"/>
            <a:ext cx="2233532" cy="1506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26547" y="5841525"/>
            <a:ext cx="4923542" cy="9189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910079" y="4292159"/>
            <a:ext cx="2393786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Fry</a:t>
            </a:r>
          </a:p>
          <a:p>
            <a:pPr algn="ctr"/>
            <a:r>
              <a:rPr lang="en-US" dirty="0" smtClean="0"/>
              <a:t>Habitat: freshwater stream/ river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6769" y="5843441"/>
            <a:ext cx="2419350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Smolt</a:t>
            </a:r>
          </a:p>
          <a:p>
            <a:pPr algn="ctr"/>
            <a:r>
              <a:rPr lang="en-US" dirty="0" smtClean="0"/>
              <a:t>Habitat: Estuary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21314" y="4620774"/>
            <a:ext cx="2236776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Adult</a:t>
            </a:r>
          </a:p>
          <a:p>
            <a:pPr algn="ctr"/>
            <a:r>
              <a:rPr lang="en-US" dirty="0" smtClean="0"/>
              <a:t>Habitat: Ocean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24175" y="5215478"/>
            <a:ext cx="2165595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Begin their journey down stream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91259" y="6326150"/>
            <a:ext cx="4923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 Smolt lives in an estuary to get used to salt water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21315" y="5295092"/>
            <a:ext cx="2268818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Salmon live in the ocean for 2-8 years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04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brian.burns@tristatesteelheaders.com</dc:creator>
  <cp:lastModifiedBy>brian.burns@tristatesteelheaders.com</cp:lastModifiedBy>
  <cp:revision>1</cp:revision>
  <dcterms:created xsi:type="dcterms:W3CDTF">2020-06-17T22:02:10Z</dcterms:created>
  <dcterms:modified xsi:type="dcterms:W3CDTF">2020-06-17T22:02:32Z</dcterms:modified>
</cp:coreProperties>
</file>