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6" r:id="rId6"/>
    <p:sldId id="267" r:id="rId7"/>
    <p:sldId id="268" r:id="rId8"/>
    <p:sldId id="269" r:id="rId9"/>
    <p:sldId id="271" r:id="rId10"/>
    <p:sldId id="272" r:id="rId11"/>
    <p:sldId id="280" r:id="rId12"/>
    <p:sldId id="281" r:id="rId13"/>
    <p:sldId id="282" r:id="rId14"/>
    <p:sldId id="288" r:id="rId15"/>
    <p:sldId id="274" r:id="rId16"/>
    <p:sldId id="285" r:id="rId17"/>
    <p:sldId id="277" r:id="rId18"/>
    <p:sldId id="278" r:id="rId19"/>
    <p:sldId id="279" r:id="rId20"/>
    <p:sldId id="284" r:id="rId21"/>
    <p:sldId id="273" r:id="rId22"/>
    <p:sldId id="275" r:id="rId23"/>
    <p:sldId id="276" r:id="rId24"/>
    <p:sldId id="283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5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3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7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5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6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4F23-9507-4EFF-97EB-737A49DA070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B5B9-460B-45EC-B748-C42F426B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Cycles and Watersheds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Tri-State Steelheaders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9437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0574"/>
            <a:ext cx="10515600" cy="32819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 area of land drained by a river and its tributaries to a common outlet. The outlet may be a closed basin, a larger stream, a lake, wetland, estuary or ocean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Within its boundaries, a watershed includes all of the land, air, surface and groundwater, plants and animals, mountains, deserts, cities, farms and people within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899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 r="67381" b="30095"/>
          <a:stretch/>
        </p:blipFill>
        <p:spPr>
          <a:xfrm>
            <a:off x="1380308" y="2168436"/>
            <a:ext cx="2982686" cy="308283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53194" y="5502174"/>
            <a:ext cx="1436913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Mainstem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172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 r="67381" b="30095"/>
          <a:stretch/>
        </p:blipFill>
        <p:spPr>
          <a:xfrm>
            <a:off x="1380308" y="2168436"/>
            <a:ext cx="2982686" cy="3082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3" t="24762" r="33428" b="31619"/>
          <a:stretch/>
        </p:blipFill>
        <p:spPr>
          <a:xfrm>
            <a:off x="4656907" y="2214154"/>
            <a:ext cx="2965269" cy="299139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53194" y="5502174"/>
            <a:ext cx="1436913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Mainstem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45082" y="5502173"/>
            <a:ext cx="2788918" cy="4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Primary Tributaries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136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 r="67381" b="30095"/>
          <a:stretch/>
        </p:blipFill>
        <p:spPr>
          <a:xfrm>
            <a:off x="1380308" y="2168436"/>
            <a:ext cx="2982686" cy="3082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3" t="24762" r="33428" b="31619"/>
          <a:stretch/>
        </p:blipFill>
        <p:spPr>
          <a:xfrm>
            <a:off x="4656907" y="2214154"/>
            <a:ext cx="2965269" cy="2991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7" t="24699" b="31682"/>
          <a:stretch/>
        </p:blipFill>
        <p:spPr>
          <a:xfrm>
            <a:off x="7916089" y="2214155"/>
            <a:ext cx="2939144" cy="299139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53194" y="5502174"/>
            <a:ext cx="1436913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Mainstem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45082" y="5502173"/>
            <a:ext cx="2788918" cy="4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Primary Tributaries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66315" y="5502173"/>
            <a:ext cx="2958736" cy="4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Secondary Tributaries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796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Boundary of a watershed is the </a:t>
            </a:r>
            <a:r>
              <a:rPr lang="en-US" b="1" dirty="0" smtClean="0"/>
              <a:t>Ridgeline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  <p:pic>
        <p:nvPicPr>
          <p:cNvPr id="1028" name="Picture 4" descr="Image result for cartoon mounta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1" b="11812"/>
          <a:stretch/>
        </p:blipFill>
        <p:spPr bwMode="auto">
          <a:xfrm>
            <a:off x="2299062" y="2155345"/>
            <a:ext cx="7145383" cy="41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544492" y="2651760"/>
            <a:ext cx="1998617" cy="14630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05348" y="2651760"/>
            <a:ext cx="1632858" cy="13195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3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Watershed</a:t>
            </a:r>
            <a:endParaRPr lang="en-US" dirty="0"/>
          </a:p>
        </p:txBody>
      </p:sp>
      <p:pic>
        <p:nvPicPr>
          <p:cNvPr id="6148" name="Picture 4" descr="Image result for 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42" y="1033971"/>
            <a:ext cx="6846116" cy="53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076939"/>
            <a:ext cx="1225731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Ocean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656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tersh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9" y="378822"/>
            <a:ext cx="7876903" cy="606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8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9947" y="46447"/>
            <a:ext cx="4936755" cy="6707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3524" r="14867" b="16000"/>
          <a:stretch/>
        </p:blipFill>
        <p:spPr>
          <a:xfrm>
            <a:off x="3827417" y="150950"/>
            <a:ext cx="4741817" cy="649804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230574"/>
            <a:ext cx="2466703" cy="32819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Where is the outline or the </a:t>
            </a:r>
            <a:r>
              <a:rPr lang="en-US" b="1" dirty="0" smtClean="0"/>
              <a:t>Ridgeline </a:t>
            </a:r>
            <a:r>
              <a:rPr lang="en-US" dirty="0" smtClean="0"/>
              <a:t>of this watershed?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621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9947" y="46447"/>
            <a:ext cx="4936755" cy="6707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3524" r="14867" b="16000"/>
          <a:stretch/>
        </p:blipFill>
        <p:spPr>
          <a:xfrm>
            <a:off x="3827417" y="150950"/>
            <a:ext cx="4741817" cy="649804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062549" y="2390503"/>
            <a:ext cx="679268" cy="927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41817" y="1763486"/>
            <a:ext cx="509454" cy="627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51271" y="1005840"/>
            <a:ext cx="169814" cy="7576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421085" y="493487"/>
            <a:ext cx="777239" cy="512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98324" y="391886"/>
            <a:ext cx="646615" cy="101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42761" y="339634"/>
            <a:ext cx="1386839" cy="52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29600" y="339635"/>
            <a:ext cx="0" cy="1632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125097" y="1979025"/>
            <a:ext cx="104503" cy="336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667898" y="2315028"/>
            <a:ext cx="457199" cy="1603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432766" y="3918857"/>
            <a:ext cx="235132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014754" y="4376057"/>
            <a:ext cx="418012" cy="5617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740434" y="4937760"/>
            <a:ext cx="274320" cy="1370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6363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0" y="0"/>
            <a:ext cx="612648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t="12494" r="3785" b="15346"/>
          <a:stretch/>
        </p:blipFill>
        <p:spPr>
          <a:xfrm>
            <a:off x="2886893" y="193385"/>
            <a:ext cx="5846370" cy="6468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285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lmon life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48" y="117566"/>
            <a:ext cx="7205292" cy="647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202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0" y="0"/>
            <a:ext cx="612648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t="12494" r="3785" b="15346"/>
          <a:stretch/>
        </p:blipFill>
        <p:spPr>
          <a:xfrm>
            <a:off x="2886893" y="193385"/>
            <a:ext cx="5846370" cy="64686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5603966" y="5238206"/>
            <a:ext cx="1031965" cy="1305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394960" y="4637314"/>
            <a:ext cx="209006" cy="600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94960" y="4049486"/>
            <a:ext cx="209006" cy="601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603966" y="3931194"/>
            <a:ext cx="515982" cy="100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9948" y="3931194"/>
            <a:ext cx="620486" cy="100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01246" y="3605349"/>
            <a:ext cx="39188" cy="426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40434" y="3605349"/>
            <a:ext cx="809897" cy="3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563393" y="3226526"/>
            <a:ext cx="441244" cy="704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04637" y="3226526"/>
            <a:ext cx="44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84127" y="3004457"/>
            <a:ext cx="169814" cy="7638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430191" y="2717074"/>
            <a:ext cx="440871" cy="287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216285" y="2471870"/>
            <a:ext cx="200841" cy="2452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72620" y="2481943"/>
            <a:ext cx="258362" cy="463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476230" y="2919912"/>
            <a:ext cx="496387" cy="845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156934" y="3004457"/>
            <a:ext cx="303340" cy="3272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08417" y="3331755"/>
            <a:ext cx="438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582924" y="504009"/>
            <a:ext cx="1562458" cy="109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7145382" y="613038"/>
            <a:ext cx="313509" cy="510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458891" y="558981"/>
            <a:ext cx="888275" cy="552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88871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alla walla 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5" y="252778"/>
            <a:ext cx="8415474" cy="65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8831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ashington state watershe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79" y="274318"/>
            <a:ext cx="6335487" cy="63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3170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us watershe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242297"/>
            <a:ext cx="10867216" cy="63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67914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outh america watershe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66" y="0"/>
            <a:ext cx="5003074" cy="686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50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frica watershed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27" y="108602"/>
            <a:ext cx="6226655" cy="664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3658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4719" y="0"/>
            <a:ext cx="544721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9216" r="7996" b="11176"/>
          <a:stretch/>
        </p:blipFill>
        <p:spPr>
          <a:xfrm>
            <a:off x="3590364" y="185238"/>
            <a:ext cx="5217458" cy="6517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586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Salmon Habitat</a:t>
            </a:r>
            <a:endParaRPr lang="en-US" dirty="0"/>
          </a:p>
        </p:txBody>
      </p:sp>
      <p:pic>
        <p:nvPicPr>
          <p:cNvPr id="6148" name="Picture 4" descr="Image result for 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42" y="1033971"/>
            <a:ext cx="6846116" cy="53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076939"/>
            <a:ext cx="1225731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Ocean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8074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Salmon Habitat</a:t>
            </a:r>
            <a:endParaRPr lang="en-US" dirty="0"/>
          </a:p>
        </p:txBody>
      </p:sp>
      <p:pic>
        <p:nvPicPr>
          <p:cNvPr id="6148" name="Picture 4" descr="Image result for 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1554"/>
            <a:ext cx="6846116" cy="53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070" y="6168379"/>
            <a:ext cx="1225731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Ocean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794070" y="2364378"/>
            <a:ext cx="640080" cy="60089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72840" y="2129246"/>
            <a:ext cx="3018017" cy="58259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aquabounty.com/images/Eyed%20salmon%20eg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9793" y="1844973"/>
            <a:ext cx="2104948" cy="1384661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495516" y="1403546"/>
            <a:ext cx="853502" cy="4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Eggs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395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Salmon Habitat</a:t>
            </a:r>
            <a:endParaRPr lang="en-US" dirty="0"/>
          </a:p>
        </p:txBody>
      </p:sp>
      <p:pic>
        <p:nvPicPr>
          <p:cNvPr id="6148" name="Picture 4" descr="Image result for 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1554"/>
            <a:ext cx="6846116" cy="53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070" y="6168379"/>
            <a:ext cx="1225731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Ocean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794070" y="2364378"/>
            <a:ext cx="640080" cy="60089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72840" y="2129246"/>
            <a:ext cx="3018017" cy="58259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hancockhouse.com/products/product_images/PacS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0857" y="2452201"/>
            <a:ext cx="3071064" cy="120325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599638" y="1951674"/>
            <a:ext cx="1098842" cy="4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Alevin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2958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Salmon Habitat</a:t>
            </a:r>
            <a:endParaRPr lang="en-US" dirty="0"/>
          </a:p>
        </p:txBody>
      </p:sp>
      <p:pic>
        <p:nvPicPr>
          <p:cNvPr id="6148" name="Picture 4" descr="Image result for 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1554"/>
            <a:ext cx="6846116" cy="53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070" y="6168379"/>
            <a:ext cx="1225731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Ocean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794070" y="2364378"/>
            <a:ext cx="640080" cy="60089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72840" y="2129246"/>
            <a:ext cx="3018017" cy="58259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9599638" y="1951674"/>
            <a:ext cx="1098842" cy="4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Fry</a:t>
            </a:r>
            <a:endParaRPr lang="en-US" sz="2400" dirty="0"/>
          </a:p>
        </p:txBody>
      </p:sp>
      <p:pic>
        <p:nvPicPr>
          <p:cNvPr id="11" name="Picture 2" descr="Image result for salmon f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35" y="2420544"/>
            <a:ext cx="2463709" cy="16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8921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Salmon Habitat</a:t>
            </a:r>
            <a:endParaRPr lang="en-US" dirty="0"/>
          </a:p>
        </p:txBody>
      </p:sp>
      <p:pic>
        <p:nvPicPr>
          <p:cNvPr id="6148" name="Picture 4" descr="Image result for 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1554"/>
            <a:ext cx="6846116" cy="53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070" y="6168379"/>
            <a:ext cx="1225731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Ocean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320734" y="5486400"/>
            <a:ext cx="1473336" cy="78648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92033" y="5068389"/>
            <a:ext cx="3485761" cy="70930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9581296" y="3305543"/>
            <a:ext cx="1098842" cy="4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Smolt</a:t>
            </a:r>
            <a:endParaRPr lang="en-US" sz="2400" dirty="0"/>
          </a:p>
        </p:txBody>
      </p:sp>
      <p:pic>
        <p:nvPicPr>
          <p:cNvPr id="12" name="Picture 2" descr="Image result for salmon smo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57" y="3746970"/>
            <a:ext cx="2909921" cy="19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8400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Salmon Habitat</a:t>
            </a:r>
            <a:endParaRPr lang="en-US" dirty="0"/>
          </a:p>
        </p:txBody>
      </p:sp>
      <p:pic>
        <p:nvPicPr>
          <p:cNvPr id="6148" name="Picture 4" descr="Image result for 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1554"/>
            <a:ext cx="6846116" cy="53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070" y="6168379"/>
            <a:ext cx="1225731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Ocean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622664" y="5995851"/>
            <a:ext cx="1473336" cy="78648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4046" y="5068389"/>
            <a:ext cx="2233749" cy="118158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9295076" y="4075168"/>
            <a:ext cx="1098842" cy="4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Adult</a:t>
            </a:r>
            <a:endParaRPr lang="en-US" sz="2400" dirty="0"/>
          </a:p>
        </p:txBody>
      </p:sp>
      <p:pic>
        <p:nvPicPr>
          <p:cNvPr id="11" name="Picture 2" descr="Image result for coho ad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275" y="4516595"/>
            <a:ext cx="2959826" cy="9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832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Salmon Habitat</a:t>
            </a:r>
            <a:endParaRPr lang="en-US" dirty="0"/>
          </a:p>
        </p:txBody>
      </p:sp>
      <p:pic>
        <p:nvPicPr>
          <p:cNvPr id="6148" name="Picture 4" descr="Image result for 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1554"/>
            <a:ext cx="6846116" cy="53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070" y="6168379"/>
            <a:ext cx="1225731" cy="44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Ocean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895733" y="1624257"/>
            <a:ext cx="1246650" cy="441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/>
              <a:t>Spawner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4794070" y="2364378"/>
            <a:ext cx="640080" cy="60089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434150" y="2166104"/>
            <a:ext cx="3018017" cy="58259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Coho spaw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44" y="2065684"/>
            <a:ext cx="2372574" cy="13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28" y="5965032"/>
            <a:ext cx="753551" cy="7800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4093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133</Words>
  <Application>Microsoft Office PowerPoint</Application>
  <PresentationFormat>Widescreen</PresentationFormat>
  <Paragraphs>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Life Cycles and Watersheds</vt:lpstr>
      <vt:lpstr>PowerPoint Presentation</vt:lpstr>
      <vt:lpstr>Salmon Habitat</vt:lpstr>
      <vt:lpstr>Salmon Habitat</vt:lpstr>
      <vt:lpstr>Salmon Habitat</vt:lpstr>
      <vt:lpstr>Salmon Habitat</vt:lpstr>
      <vt:lpstr>Salmon Habitat</vt:lpstr>
      <vt:lpstr>Salmon Habitat</vt:lpstr>
      <vt:lpstr>Salmon Habitat</vt:lpstr>
      <vt:lpstr>Watershed</vt:lpstr>
      <vt:lpstr>PowerPoint Presentation</vt:lpstr>
      <vt:lpstr>PowerPoint Presentation</vt:lpstr>
      <vt:lpstr>PowerPoint Presentation</vt:lpstr>
      <vt:lpstr>The Boundary of a watershed is the Ridgeline</vt:lpstr>
      <vt:lpstr>Watershed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Cycles and Watersheds</dc:title>
  <dc:creator>brian.burns@tristatesteelheaders.com</dc:creator>
  <cp:lastModifiedBy>brian.burns@tristatesteelheaders.com</cp:lastModifiedBy>
  <cp:revision>21</cp:revision>
  <dcterms:created xsi:type="dcterms:W3CDTF">2020-01-16T17:24:14Z</dcterms:created>
  <dcterms:modified xsi:type="dcterms:W3CDTF">2020-01-24T21:53:29Z</dcterms:modified>
</cp:coreProperties>
</file>